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139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5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4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9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7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55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8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6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9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9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1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2067-D548-4789-AA1C-348493CCAD40}" type="datetimeFigureOut">
              <a:rPr lang="ru-RU" smtClean="0"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AC4D-5073-4B4F-8CE0-168D95E7C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1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187" y="37356"/>
            <a:ext cx="651201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поддержки безработных граждан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8531" y="548680"/>
            <a:ext cx="708213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обратившимся в органы службы занятости и  признанным в установленном порядке безработными, гарантируются следующие виды помощи: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8328" y="1074176"/>
            <a:ext cx="7847730" cy="1785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/>
              <a:t> -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пособия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безработице, материальной помощи;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-досрочное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 (необходимо соблюдение условий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предусмотренных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19.04.1991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1032-1 «О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 населения в Российской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);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-профессиональное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дополнительное профессиональное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-социальная адаптация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труда;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-помощь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трудоустройстве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-участие в оплачиваемых общественных работах, временных работах с выплатой материальной поддержки;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-психологическая поддержка;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-единовременная финансовая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на организацию бизнеса;</a:t>
            </a: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-профориентация.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383" y="2929201"/>
            <a:ext cx="885696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выплат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4505" y="3917254"/>
            <a:ext cx="218357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размер*</a:t>
            </a: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12792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первые три месяца периода безработицы, 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следующие три месяца периода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безработицы. 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12792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6081" y="3284704"/>
            <a:ext cx="2183570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безработице (в месяц)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8778" y="4024976"/>
            <a:ext cx="2232248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 руб.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100" y="5384098"/>
            <a:ext cx="1973617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помощь (в месяц)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2045" y="5959152"/>
            <a:ext cx="699230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 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356" y="6283284"/>
            <a:ext cx="229823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*размеры и период выплат установлены  Законом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19.04.1991 №1032-1 «О занятости населения в Российской Федерации»  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2507907" y="3676233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398" y="3724757"/>
            <a:ext cx="432048" cy="18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Стрелка вниз 33"/>
          <p:cNvSpPr/>
          <p:nvPr/>
        </p:nvSpPr>
        <p:spPr>
          <a:xfrm>
            <a:off x="1392753" y="5733255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2865198" y="5384095"/>
            <a:ext cx="3666388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финансовая помощь на организацию бизнеса</a:t>
            </a:r>
          </a:p>
        </p:txBody>
      </p:sp>
      <p:sp>
        <p:nvSpPr>
          <p:cNvPr id="36" name="Стрелка вниз 35"/>
          <p:cNvSpPr/>
          <p:nvPr/>
        </p:nvSpPr>
        <p:spPr>
          <a:xfrm>
            <a:off x="4659460" y="5706521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14631" y="5980014"/>
            <a:ext cx="864339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153 504 руб.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32240" y="5384096"/>
            <a:ext cx="2313454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поддержка  в период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общественных работах,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временном трудоустройстве (в месяц)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7654291" y="6025156"/>
            <a:ext cx="337815" cy="1559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7491026" y="6267896"/>
            <a:ext cx="699230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 руб.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30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219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Дворникова Надежда Сергеевна</dc:creator>
  <cp:lastModifiedBy>Дрозенко Е.Ю.</cp:lastModifiedBy>
  <cp:revision>22</cp:revision>
  <cp:lastPrinted>2019-02-06T07:35:09Z</cp:lastPrinted>
  <dcterms:created xsi:type="dcterms:W3CDTF">2019-02-06T06:35:02Z</dcterms:created>
  <dcterms:modified xsi:type="dcterms:W3CDTF">2022-04-29T11:52:35Z</dcterms:modified>
</cp:coreProperties>
</file>